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0"/>
  </p:notesMasterIdLst>
  <p:sldIdLst>
    <p:sldId id="256" r:id="rId2"/>
    <p:sldId id="259" r:id="rId3"/>
    <p:sldId id="279" r:id="rId4"/>
    <p:sldId id="263" r:id="rId5"/>
    <p:sldId id="260" r:id="rId6"/>
    <p:sldId id="261" r:id="rId7"/>
    <p:sldId id="272" r:id="rId8"/>
    <p:sldId id="264" r:id="rId9"/>
    <p:sldId id="277" r:id="rId10"/>
    <p:sldId id="266" r:id="rId11"/>
    <p:sldId id="265" r:id="rId12"/>
    <p:sldId id="267" r:id="rId13"/>
    <p:sldId id="268" r:id="rId14"/>
    <p:sldId id="269" r:id="rId15"/>
    <p:sldId id="280" r:id="rId16"/>
    <p:sldId id="281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84" autoAdjust="0"/>
  </p:normalViewPr>
  <p:slideViewPr>
    <p:cSldViewPr>
      <p:cViewPr varScale="1">
        <p:scale>
          <a:sx n="81" d="100"/>
          <a:sy n="81" d="100"/>
        </p:scale>
        <p:origin x="10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028A4-BC88-47CE-BA41-630406680D14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EE9-5018-41D8-8651-880CC46E4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2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6C383A8-DC66-486C-8508-2013C51F37E7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7893A333-974D-42A4-93B2-DC45D6A16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21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83A8-DC66-486C-8508-2013C51F37E7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A333-974D-42A4-93B2-DC45D6A16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6C383A8-DC66-486C-8508-2013C51F37E7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893A333-974D-42A4-93B2-DC45D6A16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2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6C383A8-DC66-486C-8508-2013C51F37E7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893A333-974D-42A4-93B2-DC45D6A160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7632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6C383A8-DC66-486C-8508-2013C51F37E7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893A333-974D-42A4-93B2-DC45D6A16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31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83A8-DC66-486C-8508-2013C51F37E7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A333-974D-42A4-93B2-DC45D6A16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34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83A8-DC66-486C-8508-2013C51F37E7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A333-974D-42A4-93B2-DC45D6A16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57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83A8-DC66-486C-8508-2013C51F37E7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A333-974D-42A4-93B2-DC45D6A16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6C383A8-DC66-486C-8508-2013C51F37E7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893A333-974D-42A4-93B2-DC45D6A16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09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83A8-DC66-486C-8508-2013C51F37E7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A333-974D-42A4-93B2-DC45D6A16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7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6C383A8-DC66-486C-8508-2013C51F37E7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7893A333-974D-42A4-93B2-DC45D6A16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83A8-DC66-486C-8508-2013C51F37E7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A333-974D-42A4-93B2-DC45D6A16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9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83A8-DC66-486C-8508-2013C51F37E7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A333-974D-42A4-93B2-DC45D6A16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7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83A8-DC66-486C-8508-2013C51F37E7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A333-974D-42A4-93B2-DC45D6A16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9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83A8-DC66-486C-8508-2013C51F37E7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A333-974D-42A4-93B2-DC45D6A16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10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83A8-DC66-486C-8508-2013C51F37E7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A333-974D-42A4-93B2-DC45D6A16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34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83A8-DC66-486C-8508-2013C51F37E7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A333-974D-42A4-93B2-DC45D6A16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9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383A8-DC66-486C-8508-2013C51F37E7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3A333-974D-42A4-93B2-DC45D6A16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8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lucas3@wcpss.net" TargetMode="External"/><Relationship Id="rId2" Type="http://schemas.openxmlformats.org/officeDocument/2006/relationships/hyperlink" Target="mailto:kkirk@wcpss.ne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kirk@wcpss.net" TargetMode="External"/><Relationship Id="rId2" Type="http://schemas.openxmlformats.org/officeDocument/2006/relationships/hyperlink" Target="http://www.mrskirkandmrslucas.weebl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meares@wcpss.net" TargetMode="External"/><Relationship Id="rId4" Type="http://schemas.openxmlformats.org/officeDocument/2006/relationships/hyperlink" Target="mailto:llucas3@wcpss.ne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Open House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Mrs. Kirk, Mrs. Lucas and Mrs. Meares</a:t>
            </a:r>
          </a:p>
        </p:txBody>
      </p:sp>
      <p:pic>
        <p:nvPicPr>
          <p:cNvPr id="4" name="Picture 3" descr="Wakefield Element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352800"/>
            <a:ext cx="2999374" cy="1573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end of each quarter</a:t>
            </a:r>
          </a:p>
          <a:p>
            <a:r>
              <a:rPr lang="en-US" dirty="0"/>
              <a:t>Based on standards</a:t>
            </a:r>
          </a:p>
          <a:p>
            <a:pPr marL="1051560" lvl="1" indent="-514350">
              <a:buAutoNum type="arabicPlain"/>
            </a:pPr>
            <a:r>
              <a:rPr lang="en-US" dirty="0"/>
              <a:t>Unable to perform standard</a:t>
            </a:r>
          </a:p>
          <a:p>
            <a:pPr marL="1051560" lvl="1" indent="-514350">
              <a:buAutoNum type="arabicPlain"/>
            </a:pPr>
            <a:r>
              <a:rPr lang="en-US" dirty="0"/>
              <a:t>Performs standard with support</a:t>
            </a:r>
          </a:p>
          <a:p>
            <a:pPr marL="1051560" lvl="1" indent="-514350">
              <a:buAutoNum type="arabicPlain"/>
            </a:pPr>
            <a:r>
              <a:rPr lang="en-US" dirty="0"/>
              <a:t>At standard</a:t>
            </a:r>
          </a:p>
          <a:p>
            <a:pPr marL="1051560" lvl="1" indent="-514350">
              <a:buAutoNum type="arabicPlain"/>
            </a:pPr>
            <a:r>
              <a:rPr lang="en-US" dirty="0"/>
              <a:t>Well above standard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Available anytime upon request </a:t>
            </a:r>
          </a:p>
          <a:p>
            <a:pPr lvl="1"/>
            <a:r>
              <a:rPr lang="en-US" dirty="0">
                <a:hlinkClick r:id="rId2"/>
              </a:rPr>
              <a:t>kkirk@wcpss.net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llucas3@wcpss.net</a:t>
            </a:r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Avoid “dropping in” to have an informal conference.</a:t>
            </a:r>
          </a:p>
          <a:p>
            <a:endParaRPr lang="en-US" dirty="0"/>
          </a:p>
          <a:p>
            <a:r>
              <a:rPr lang="en-US" dirty="0"/>
              <a:t>Conferences will occur at the end of the first and third quarters at Wakefield.</a:t>
            </a:r>
          </a:p>
          <a:p>
            <a:endParaRPr lang="en-US" dirty="0"/>
          </a:p>
          <a:p>
            <a:r>
              <a:rPr lang="en-US" dirty="0"/>
              <a:t>November </a:t>
            </a:r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and April </a:t>
            </a:r>
            <a:r>
              <a:rPr lang="en-US" dirty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– East Millbrook Middle School will host conferences.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Website </a:t>
            </a:r>
          </a:p>
          <a:p>
            <a:pPr lvl="1"/>
            <a:r>
              <a:rPr lang="en-US" dirty="0">
                <a:hlinkClick r:id="rId2"/>
              </a:rPr>
              <a:t>www.mrskirkandmrslucas.weebly.com</a:t>
            </a:r>
            <a:endParaRPr lang="en-US" dirty="0"/>
          </a:p>
          <a:p>
            <a:r>
              <a:rPr lang="en-US" dirty="0"/>
              <a:t>Monday folders</a:t>
            </a:r>
          </a:p>
          <a:p>
            <a:pPr lvl="1"/>
            <a:r>
              <a:rPr lang="en-US" dirty="0"/>
              <a:t>Review and remove work</a:t>
            </a:r>
          </a:p>
          <a:p>
            <a:pPr lvl="1"/>
            <a:r>
              <a:rPr lang="en-US" dirty="0"/>
              <a:t>Return folder and bag on Tuesday</a:t>
            </a:r>
          </a:p>
          <a:p>
            <a:r>
              <a:rPr lang="en-US" dirty="0"/>
              <a:t>E-mail 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3"/>
              </a:rPr>
              <a:t>kkirk@wcpss.net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llucas3@wcpss.net</a:t>
            </a:r>
            <a:endParaRPr lang="en-US" dirty="0"/>
          </a:p>
          <a:p>
            <a:pPr lvl="1">
              <a:buNone/>
            </a:pPr>
            <a:r>
              <a:rPr lang="en-US" dirty="0"/>
              <a:t>     and </a:t>
            </a:r>
            <a:r>
              <a:rPr lang="en-US" dirty="0">
                <a:hlinkClick r:id="rId5"/>
              </a:rPr>
              <a:t>pmeares@wcpss.net</a:t>
            </a:r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Absences</a:t>
            </a:r>
          </a:p>
          <a:p>
            <a:pPr lvl="1"/>
            <a:r>
              <a:rPr lang="en-US" dirty="0"/>
              <a:t>All absences are marked unexcused until we receive a note from you.</a:t>
            </a:r>
          </a:p>
          <a:p>
            <a:pPr lvl="1"/>
            <a:r>
              <a:rPr lang="en-US" dirty="0"/>
              <a:t>Send a note or e-mail to school within 2 days of child’s return to school.</a:t>
            </a:r>
          </a:p>
          <a:p>
            <a:pPr lvl="1"/>
            <a:r>
              <a:rPr lang="en-US" dirty="0"/>
              <a:t>Children who leave before 12:30 will be marked absent.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dirty="0"/>
              <a:t>*** Please keep your child home from school if your child has had a fever within 24 hours or has vomited within 8 hours. ***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Involves dialogue, modeling and coaching leading to independent problem solving</a:t>
            </a:r>
          </a:p>
          <a:p>
            <a:r>
              <a:rPr lang="en-US" dirty="0"/>
              <a:t>Our goal is to make sure children understand the choice they made and what they could have chosen to do differently.  </a:t>
            </a:r>
          </a:p>
          <a:p>
            <a:r>
              <a:rPr lang="en-US" dirty="0"/>
              <a:t>While here at school, we are a school family with a happy and safe learning environment.</a:t>
            </a:r>
          </a:p>
          <a:p>
            <a:r>
              <a:rPr lang="en-US" dirty="0"/>
              <a:t>We often use the terminology: “were your actions helpful or hurtful”?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PBIS </a:t>
            </a:r>
            <a:br>
              <a:rPr lang="en-US" dirty="0" smtClean="0"/>
            </a:br>
            <a:r>
              <a:rPr lang="en-US" dirty="0" smtClean="0"/>
              <a:t>FEATHERS AND TICKETS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22250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School wide behavior program to promote positive behavior</a:t>
            </a:r>
          </a:p>
          <a:p>
            <a:r>
              <a:rPr lang="en-US" dirty="0" smtClean="0"/>
              <a:t>Class can earn feathers</a:t>
            </a:r>
          </a:p>
          <a:p>
            <a:r>
              <a:rPr lang="en-US" dirty="0" smtClean="0"/>
              <a:t>Individual students can earn tickets</a:t>
            </a:r>
          </a:p>
          <a:p>
            <a:r>
              <a:rPr lang="en-US" dirty="0" smtClean="0"/>
              <a:t>Students store these tickets in our classroom</a:t>
            </a:r>
          </a:p>
          <a:p>
            <a:r>
              <a:rPr lang="en-US" dirty="0" smtClean="0"/>
              <a:t>Students can then ‘spend’ their tickets each month in our Eagle Store or save their tickets until the next month</a:t>
            </a:r>
          </a:p>
          <a:p>
            <a:endParaRPr lang="en-US" dirty="0"/>
          </a:p>
        </p:txBody>
      </p:sp>
      <p:pic>
        <p:nvPicPr>
          <p:cNvPr id="1026" name="Picture 2" descr="Image result for tick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30486"/>
            <a:ext cx="236902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7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59"/>
            <a:ext cx="7955280" cy="27431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Scholastic orders will be coming home monthly</a:t>
            </a:r>
          </a:p>
          <a:p>
            <a:r>
              <a:rPr lang="en-US" dirty="0" smtClean="0"/>
              <a:t>Online or send into school with exact cash or check (we can not make change)</a:t>
            </a:r>
          </a:p>
          <a:p>
            <a:r>
              <a:rPr lang="en-US" dirty="0" smtClean="0"/>
              <a:t>Checks made payable to: Scholastic Reading Club</a:t>
            </a:r>
          </a:p>
          <a:p>
            <a:r>
              <a:rPr lang="en-US" dirty="0" smtClean="0"/>
              <a:t>Online code is: NHRLD</a:t>
            </a:r>
          </a:p>
          <a:p>
            <a:r>
              <a:rPr lang="en-US" dirty="0" smtClean="0"/>
              <a:t>Great way to build your home library with books on your child’s level</a:t>
            </a:r>
          </a:p>
          <a:p>
            <a:r>
              <a:rPr lang="en-US" dirty="0" smtClean="0"/>
              <a:t>We earn points to build our classroom library when you buy books</a:t>
            </a:r>
            <a:endParaRPr lang="en-US" dirty="0"/>
          </a:p>
        </p:txBody>
      </p:sp>
      <p:pic>
        <p:nvPicPr>
          <p:cNvPr id="2050" name="Picture 2" descr="Image result for schola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37759"/>
            <a:ext cx="23336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147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We’d love your help to:</a:t>
            </a:r>
          </a:p>
          <a:p>
            <a:pPr lvl="1"/>
            <a:r>
              <a:rPr lang="en-US" dirty="0"/>
              <a:t>Read aloud</a:t>
            </a:r>
          </a:p>
          <a:p>
            <a:pPr lvl="1"/>
            <a:r>
              <a:rPr lang="en-US" dirty="0"/>
              <a:t>Work on items at home</a:t>
            </a:r>
          </a:p>
          <a:p>
            <a:pPr lvl="1"/>
            <a:r>
              <a:rPr lang="en-US" dirty="0"/>
              <a:t>Work with small groups/individual children</a:t>
            </a:r>
          </a:p>
          <a:p>
            <a:pPr lvl="1"/>
            <a:r>
              <a:rPr lang="en-US" dirty="0"/>
              <a:t>Chaperone field trips</a:t>
            </a:r>
          </a:p>
          <a:p>
            <a:r>
              <a:rPr lang="en-US" dirty="0">
                <a:solidFill>
                  <a:srgbClr val="FF0000"/>
                </a:solidFill>
              </a:rPr>
              <a:t>Must be registered through Wake County, please stop by the computer lab today.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6008"/>
          </a:xfrm>
        </p:spPr>
        <p:txBody>
          <a:bodyPr>
            <a:normAutofit/>
          </a:bodyPr>
          <a:lstStyle/>
          <a:p>
            <a:r>
              <a:rPr lang="en-US" sz="2400" dirty="0"/>
              <a:t>Extra change of clothes</a:t>
            </a:r>
          </a:p>
          <a:p>
            <a:r>
              <a:rPr lang="en-US" sz="2400" dirty="0"/>
              <a:t>Safety pin important notes to the backpack  </a:t>
            </a:r>
          </a:p>
          <a:p>
            <a:r>
              <a:rPr lang="en-US" sz="2400" dirty="0"/>
              <a:t>Please e-mail us in advance when sending birthday treats.  We have a few allergies this year.</a:t>
            </a:r>
          </a:p>
          <a:p>
            <a:r>
              <a:rPr lang="en-US" sz="2400" dirty="0"/>
              <a:t>No flip flops!  </a:t>
            </a:r>
          </a:p>
          <a:p>
            <a:r>
              <a:rPr lang="en-US" sz="2400" dirty="0"/>
              <a:t>When sending in money for PTA events, etc., please keep in mind to send in exact amount.  Our school is unable to make change.  Thanks.</a:t>
            </a:r>
          </a:p>
          <a:p>
            <a:r>
              <a:rPr lang="en-US" sz="2400" dirty="0"/>
              <a:t>Field Trip forms</a:t>
            </a:r>
          </a:p>
          <a:p>
            <a:r>
              <a:rPr lang="en-US" sz="2400" dirty="0"/>
              <a:t>Personality </a:t>
            </a:r>
            <a:r>
              <a:rPr lang="en-US" sz="2400" dirty="0" smtClean="0"/>
              <a:t>Train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Schedule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1676400"/>
            <a:ext cx="731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en-US" dirty="0"/>
          </a:p>
          <a:p>
            <a:pPr fontAlgn="t"/>
            <a:r>
              <a:rPr lang="en-US" dirty="0"/>
              <a:t>8:45-9:15		Arrival</a:t>
            </a:r>
            <a:br>
              <a:rPr lang="en-US" dirty="0"/>
            </a:br>
            <a:r>
              <a:rPr lang="en-US" dirty="0" smtClean="0"/>
              <a:t>9:15-9:40</a:t>
            </a:r>
            <a:r>
              <a:rPr lang="en-US" dirty="0"/>
              <a:t>		Morning </a:t>
            </a:r>
            <a:r>
              <a:rPr lang="en-US" dirty="0" smtClean="0"/>
              <a:t>Meeting/Intervention</a:t>
            </a:r>
            <a:endParaRPr lang="en-US" dirty="0"/>
          </a:p>
          <a:p>
            <a:pPr fontAlgn="t"/>
            <a:r>
              <a:rPr lang="en-US" dirty="0" smtClean="0"/>
              <a:t>9:40-11:00		Literacy/Centers/Daily Five</a:t>
            </a:r>
            <a:br>
              <a:rPr lang="en-US" dirty="0" smtClean="0"/>
            </a:br>
            <a:r>
              <a:rPr lang="en-US" dirty="0" smtClean="0"/>
              <a:t>11:05-11:35		Lunch</a:t>
            </a:r>
            <a:br>
              <a:rPr lang="en-US" dirty="0" smtClean="0"/>
            </a:br>
            <a:r>
              <a:rPr lang="en-US" dirty="0" smtClean="0"/>
              <a:t>11:35-12:00		Writer’s Workshop</a:t>
            </a:r>
          </a:p>
          <a:p>
            <a:pPr fontAlgn="t"/>
            <a:r>
              <a:rPr lang="en-US" dirty="0" smtClean="0"/>
              <a:t>12:00-1:00</a:t>
            </a:r>
            <a:r>
              <a:rPr lang="en-US" dirty="0"/>
              <a:t>		</a:t>
            </a:r>
            <a:r>
              <a:rPr lang="en-US" dirty="0" smtClean="0"/>
              <a:t>Math</a:t>
            </a:r>
            <a:endParaRPr lang="en-US" dirty="0"/>
          </a:p>
          <a:p>
            <a:pPr fontAlgn="t"/>
            <a:r>
              <a:rPr lang="en-US" dirty="0" smtClean="0"/>
              <a:t>1:10-1:55</a:t>
            </a:r>
            <a:r>
              <a:rPr lang="en-US" dirty="0"/>
              <a:t>		Specials</a:t>
            </a:r>
          </a:p>
          <a:p>
            <a:pPr fontAlgn="t"/>
            <a:r>
              <a:rPr lang="en-US" dirty="0" smtClean="0"/>
              <a:t>1:55-2:05</a:t>
            </a:r>
            <a:r>
              <a:rPr lang="en-US" dirty="0"/>
              <a:t>		</a:t>
            </a:r>
            <a:r>
              <a:rPr lang="en-US" dirty="0" smtClean="0"/>
              <a:t>Snack</a:t>
            </a:r>
            <a:endParaRPr lang="en-US" dirty="0"/>
          </a:p>
          <a:p>
            <a:pPr fontAlgn="t"/>
            <a:r>
              <a:rPr lang="en-US" dirty="0" smtClean="0"/>
              <a:t>2:05-2:30</a:t>
            </a:r>
            <a:r>
              <a:rPr lang="en-US" dirty="0"/>
              <a:t>		</a:t>
            </a:r>
            <a:r>
              <a:rPr lang="en-US" dirty="0" err="1" smtClean="0"/>
              <a:t>Letterland</a:t>
            </a:r>
            <a:endParaRPr lang="en-US" dirty="0"/>
          </a:p>
          <a:p>
            <a:pPr fontAlgn="t"/>
            <a:r>
              <a:rPr lang="en-US" dirty="0" smtClean="0"/>
              <a:t>2</a:t>
            </a:r>
            <a:r>
              <a:rPr lang="en-US" dirty="0" smtClean="0"/>
              <a:t>:30-3:00</a:t>
            </a:r>
            <a:r>
              <a:rPr lang="en-US" dirty="0"/>
              <a:t>		</a:t>
            </a:r>
            <a:r>
              <a:rPr lang="en-US" dirty="0" smtClean="0"/>
              <a:t>Recess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3:00-3:40</a:t>
            </a:r>
            <a:r>
              <a:rPr lang="en-US" dirty="0"/>
              <a:t>		</a:t>
            </a:r>
            <a:r>
              <a:rPr lang="en-US" dirty="0" smtClean="0"/>
              <a:t>Rest/Social Studies/Science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3:45</a:t>
            </a:r>
            <a:r>
              <a:rPr lang="en-US" dirty="0"/>
              <a:t>		</a:t>
            </a:r>
            <a:r>
              <a:rPr lang="en-US" dirty="0" smtClean="0"/>
              <a:t>		Dismissal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Five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r>
              <a:rPr lang="en-US" sz="2000" dirty="0"/>
              <a:t>Research based</a:t>
            </a:r>
          </a:p>
          <a:p>
            <a:r>
              <a:rPr lang="en-US" sz="2000" dirty="0"/>
              <a:t>Will begin 2</a:t>
            </a:r>
            <a:r>
              <a:rPr lang="en-US" sz="2000" baseline="30000" dirty="0"/>
              <a:t>nd</a:t>
            </a:r>
            <a:r>
              <a:rPr lang="en-US" sz="2000" dirty="0"/>
              <a:t> Quarter</a:t>
            </a:r>
          </a:p>
          <a:p>
            <a:r>
              <a:rPr lang="en-US" sz="2000" dirty="0"/>
              <a:t>The five components are:</a:t>
            </a:r>
          </a:p>
          <a:p>
            <a:pPr lvl="1"/>
            <a:r>
              <a:rPr lang="en-US" sz="2000" dirty="0"/>
              <a:t>Read to Self</a:t>
            </a:r>
          </a:p>
          <a:p>
            <a:pPr lvl="1"/>
            <a:r>
              <a:rPr lang="en-US" sz="2000" dirty="0"/>
              <a:t>Read to Someone</a:t>
            </a:r>
          </a:p>
          <a:p>
            <a:pPr lvl="1"/>
            <a:r>
              <a:rPr lang="en-US" sz="2000" dirty="0"/>
              <a:t>Listen to Reading</a:t>
            </a:r>
          </a:p>
          <a:p>
            <a:pPr lvl="1"/>
            <a:r>
              <a:rPr lang="en-US" sz="2000" dirty="0"/>
              <a:t>Word Work</a:t>
            </a:r>
          </a:p>
          <a:p>
            <a:pPr lvl="1"/>
            <a:r>
              <a:rPr lang="en-US" sz="2000" dirty="0"/>
              <a:t>Writing  </a:t>
            </a:r>
          </a:p>
          <a:p>
            <a:r>
              <a:rPr lang="en-US" sz="2000" dirty="0"/>
              <a:t>Guiding Reading</a:t>
            </a:r>
          </a:p>
          <a:p>
            <a:pPr lvl="1"/>
            <a:r>
              <a:rPr lang="en-US" sz="2000" dirty="0"/>
              <a:t>Small group instruction</a:t>
            </a:r>
          </a:p>
          <a:p>
            <a:pPr lvl="1"/>
            <a:r>
              <a:rPr lang="en-US" sz="2000" dirty="0"/>
              <a:t>Baggy Books</a:t>
            </a:r>
          </a:p>
          <a:p>
            <a:pPr lvl="2"/>
            <a:r>
              <a:rPr lang="en-US" sz="2000" dirty="0"/>
              <a:t>Read nightly</a:t>
            </a:r>
          </a:p>
          <a:p>
            <a:pPr lvl="2"/>
            <a:r>
              <a:rPr lang="en-US" sz="2000" dirty="0"/>
              <a:t>Will begin at different times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>
            <a:normAutofit/>
          </a:bodyPr>
          <a:lstStyle/>
          <a:p>
            <a:r>
              <a:rPr lang="en-US" dirty="0"/>
              <a:t>Time </a:t>
            </a:r>
          </a:p>
          <a:p>
            <a:pPr lvl="1"/>
            <a:r>
              <a:rPr lang="en-US" dirty="0" smtClean="0"/>
              <a:t>11:05-11:35</a:t>
            </a:r>
            <a:endParaRPr lang="en-US" dirty="0"/>
          </a:p>
          <a:p>
            <a:r>
              <a:rPr lang="en-US" dirty="0"/>
              <a:t>Visiting at lunch	</a:t>
            </a:r>
          </a:p>
          <a:p>
            <a:pPr lvl="1"/>
            <a:r>
              <a:rPr lang="en-US" dirty="0"/>
              <a:t>Please wait to join your child until Sept. </a:t>
            </a:r>
            <a:r>
              <a:rPr lang="en-US" dirty="0" smtClean="0"/>
              <a:t>24th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Wait at the end of the hallway.</a:t>
            </a:r>
          </a:p>
          <a:p>
            <a:pPr lvl="1"/>
            <a:r>
              <a:rPr lang="en-US" dirty="0"/>
              <a:t>Sit at a center table.</a:t>
            </a:r>
          </a:p>
          <a:p>
            <a:pPr lvl="1"/>
            <a:r>
              <a:rPr lang="en-US" dirty="0"/>
              <a:t>You may invite another child to join you.</a:t>
            </a:r>
          </a:p>
          <a:p>
            <a:pPr lvl="1"/>
            <a:r>
              <a:rPr lang="en-US" dirty="0"/>
              <a:t>You can bring lunch for your child but not for any other students.</a:t>
            </a:r>
          </a:p>
        </p:txBody>
      </p:sp>
      <p:pic>
        <p:nvPicPr>
          <p:cNvPr id="2050" name="Picture 2" descr="Image result for school lunch">
            <a:extLst>
              <a:ext uri="{FF2B5EF4-FFF2-40B4-BE49-F238E27FC236}">
                <a16:creationId xmlns:a16="http://schemas.microsoft.com/office/drawing/2014/main" xmlns="" id="{AA3EAD4D-B391-4BE1-9F0A-FD81CB628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3228975" cy="214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Our specials’ schedule will change each quarter.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P.E. - must wear tennis shoes to participate</a:t>
            </a:r>
          </a:p>
          <a:p>
            <a:r>
              <a:rPr lang="en-US" dirty="0"/>
              <a:t>Art - wear old clothes</a:t>
            </a:r>
          </a:p>
          <a:p>
            <a:r>
              <a:rPr lang="en-US" dirty="0"/>
              <a:t>Media - return library books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Image result for PE">
            <a:extLst>
              <a:ext uri="{FF2B5EF4-FFF2-40B4-BE49-F238E27FC236}">
                <a16:creationId xmlns:a16="http://schemas.microsoft.com/office/drawing/2014/main" xmlns="" id="{9DE9E162-B1F1-458B-9886-6F2A7C53E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2133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a </a:t>
            </a:r>
            <a:r>
              <a:rPr lang="en-US" dirty="0">
                <a:solidFill>
                  <a:srgbClr val="FF0000"/>
                </a:solidFill>
              </a:rPr>
              <a:t>small, healthy</a:t>
            </a:r>
            <a:r>
              <a:rPr lang="en-US" dirty="0"/>
              <a:t> snack each day for your child.  </a:t>
            </a:r>
          </a:p>
          <a:p>
            <a:r>
              <a:rPr lang="en-US" dirty="0"/>
              <a:t>Please put the snack in a Ziploc bag labeled with your child’s name.   </a:t>
            </a:r>
          </a:p>
          <a:p>
            <a:r>
              <a:rPr lang="en-US" dirty="0"/>
              <a:t>To make the morning routine easier for your child, please pack snack separate from your child’s lunch. </a:t>
            </a:r>
          </a:p>
        </p:txBody>
      </p:sp>
      <p:pic>
        <p:nvPicPr>
          <p:cNvPr id="4098" name="Picture 2" descr="Image result for apples">
            <a:extLst>
              <a:ext uri="{FF2B5EF4-FFF2-40B4-BE49-F238E27FC236}">
                <a16:creationId xmlns:a16="http://schemas.microsoft.com/office/drawing/2014/main" xmlns="" id="{5816968E-7B30-456F-868E-16255B751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19124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banana">
            <a:extLst>
              <a:ext uri="{FF2B5EF4-FFF2-40B4-BE49-F238E27FC236}">
                <a16:creationId xmlns:a16="http://schemas.microsoft.com/office/drawing/2014/main" xmlns="" id="{29CFD595-3FC1-438D-A874-51B9A095F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81918"/>
            <a:ext cx="3028950" cy="218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Writers’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Telling a story with a picture</a:t>
            </a:r>
          </a:p>
          <a:p>
            <a:r>
              <a:rPr lang="en-US" dirty="0"/>
              <a:t>Adding text</a:t>
            </a:r>
          </a:p>
          <a:p>
            <a:pPr lvl="1"/>
            <a:r>
              <a:rPr lang="en-US" dirty="0"/>
              <a:t>Avoid spelling for your children</a:t>
            </a:r>
          </a:p>
          <a:p>
            <a:pPr lvl="1"/>
            <a:r>
              <a:rPr lang="en-US" dirty="0"/>
              <a:t>Listen for the sounds</a:t>
            </a:r>
          </a:p>
          <a:p>
            <a:r>
              <a:rPr lang="en-US" dirty="0"/>
              <a:t>Types of writing </a:t>
            </a:r>
          </a:p>
          <a:p>
            <a:pPr lvl="1"/>
            <a:r>
              <a:rPr lang="en-US" dirty="0"/>
              <a:t>Narrative</a:t>
            </a:r>
          </a:p>
          <a:p>
            <a:pPr lvl="1"/>
            <a:r>
              <a:rPr lang="en-US" dirty="0"/>
              <a:t>Expository</a:t>
            </a:r>
          </a:p>
          <a:p>
            <a:pPr lvl="1"/>
            <a:r>
              <a:rPr lang="en-US" dirty="0"/>
              <a:t>Opinion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Dismissal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consistent</a:t>
            </a:r>
          </a:p>
          <a:p>
            <a:r>
              <a:rPr lang="en-US" dirty="0"/>
              <a:t>Write a note if there is a change</a:t>
            </a:r>
          </a:p>
        </p:txBody>
      </p:sp>
      <p:pic>
        <p:nvPicPr>
          <p:cNvPr id="2050" name="Picture 2" descr="C:\Documents and Settings\egilliam\Local Settings\Temporary Internet Files\Content.IE5\PK1YQLZJ\MP9004422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581400"/>
            <a:ext cx="3581400" cy="2387600"/>
          </a:xfrm>
          <a:prstGeom prst="rect">
            <a:avLst/>
          </a:prstGeom>
          <a:noFill/>
        </p:spPr>
      </p:pic>
      <p:pic>
        <p:nvPicPr>
          <p:cNvPr id="2051" name="Picture 3" descr="C:\Documents and Settings\egilliam\Local Settings\Temporary Internet Files\Content.IE5\CMWVD5YD\MP90042284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200400"/>
            <a:ext cx="2431852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more information on the kindergarten curriculum you can look on the Wake County website—www.wcpss.net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WCP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962400"/>
            <a:ext cx="6138203" cy="1295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ustom 2">
      <a:majorFont>
        <a:latin typeface="Footlight MT Light"/>
        <a:ea typeface=""/>
        <a:cs typeface=""/>
      </a:majorFont>
      <a:minorFont>
        <a:latin typeface="Footlight MT Light"/>
        <a:ea typeface=""/>
        <a:cs typeface="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783</TotalTime>
  <Words>636</Words>
  <Application>Microsoft Office PowerPoint</Application>
  <PresentationFormat>On-screen Show (4:3)</PresentationFormat>
  <Paragraphs>124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Footlight MT Light</vt:lpstr>
      <vt:lpstr>Vapor Trail</vt:lpstr>
      <vt:lpstr>Welcome to Open House</vt:lpstr>
      <vt:lpstr>Daily Schedule</vt:lpstr>
      <vt:lpstr>Daily Five</vt:lpstr>
      <vt:lpstr>Lunch</vt:lpstr>
      <vt:lpstr>Specials</vt:lpstr>
      <vt:lpstr>Snack</vt:lpstr>
      <vt:lpstr>Writers’ Workshop</vt:lpstr>
      <vt:lpstr>Dismissal </vt:lpstr>
      <vt:lpstr>Curriculum</vt:lpstr>
      <vt:lpstr>Report Cards</vt:lpstr>
      <vt:lpstr>Conferences</vt:lpstr>
      <vt:lpstr>Communication</vt:lpstr>
      <vt:lpstr>Attendance</vt:lpstr>
      <vt:lpstr>Behavior Management</vt:lpstr>
      <vt:lpstr>PBIS  FEATHERS AND TICKETS</vt:lpstr>
      <vt:lpstr>Scholastic</vt:lpstr>
      <vt:lpstr>Volunteers</vt:lpstr>
      <vt:lpstr>Reminders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Open House</dc:title>
  <dc:creator>egilliam</dc:creator>
  <cp:lastModifiedBy>kkirk</cp:lastModifiedBy>
  <cp:revision>128</cp:revision>
  <dcterms:created xsi:type="dcterms:W3CDTF">2012-07-17T20:27:06Z</dcterms:created>
  <dcterms:modified xsi:type="dcterms:W3CDTF">2018-09-13T14:30:10Z</dcterms:modified>
</cp:coreProperties>
</file>